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33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6FEF-2FED-4D11-BFF4-B57F042E64D2}" type="datetimeFigureOut">
              <a:rPr kumimoji="1" lang="ja-JP" altLang="en-US" smtClean="0"/>
              <a:t>2016/6/17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492-BB1E-4A98-A975-B0FA440A07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332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6FEF-2FED-4D11-BFF4-B57F042E64D2}" type="datetimeFigureOut">
              <a:rPr kumimoji="1" lang="ja-JP" altLang="en-US" smtClean="0"/>
              <a:t>2016/6/17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492-BB1E-4A98-A975-B0FA440A07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360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6FEF-2FED-4D11-BFF4-B57F042E64D2}" type="datetimeFigureOut">
              <a:rPr kumimoji="1" lang="ja-JP" altLang="en-US" smtClean="0"/>
              <a:t>2016/6/17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492-BB1E-4A98-A975-B0FA440A07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862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6FEF-2FED-4D11-BFF4-B57F042E64D2}" type="datetimeFigureOut">
              <a:rPr kumimoji="1" lang="ja-JP" altLang="en-US" smtClean="0"/>
              <a:t>2016/6/17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492-BB1E-4A98-A975-B0FA440A07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270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6FEF-2FED-4D11-BFF4-B57F042E64D2}" type="datetimeFigureOut">
              <a:rPr kumimoji="1" lang="ja-JP" altLang="en-US" smtClean="0"/>
              <a:t>2016/6/17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492-BB1E-4A98-A975-B0FA440A07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212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6FEF-2FED-4D11-BFF4-B57F042E64D2}" type="datetimeFigureOut">
              <a:rPr kumimoji="1" lang="ja-JP" altLang="en-US" smtClean="0"/>
              <a:t>2016/6/17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492-BB1E-4A98-A975-B0FA440A07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2833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6FEF-2FED-4D11-BFF4-B57F042E64D2}" type="datetimeFigureOut">
              <a:rPr kumimoji="1" lang="ja-JP" altLang="en-US" smtClean="0"/>
              <a:t>2016/6/17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492-BB1E-4A98-A975-B0FA440A07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4726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6FEF-2FED-4D11-BFF4-B57F042E64D2}" type="datetimeFigureOut">
              <a:rPr kumimoji="1" lang="ja-JP" altLang="en-US" smtClean="0"/>
              <a:t>2016/6/17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492-BB1E-4A98-A975-B0FA440A07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679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6FEF-2FED-4D11-BFF4-B57F042E64D2}" type="datetimeFigureOut">
              <a:rPr kumimoji="1" lang="ja-JP" altLang="en-US" smtClean="0"/>
              <a:t>2016/6/17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492-BB1E-4A98-A975-B0FA440A07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0220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6FEF-2FED-4D11-BFF4-B57F042E64D2}" type="datetimeFigureOut">
              <a:rPr kumimoji="1" lang="ja-JP" altLang="en-US" smtClean="0"/>
              <a:t>2016/6/17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492-BB1E-4A98-A975-B0FA440A07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5659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6FEF-2FED-4D11-BFF4-B57F042E64D2}" type="datetimeFigureOut">
              <a:rPr kumimoji="1" lang="ja-JP" altLang="en-US" smtClean="0"/>
              <a:t>2016/6/17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492-BB1E-4A98-A975-B0FA440A07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556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46FEF-2FED-4D11-BFF4-B57F042E64D2}" type="datetimeFigureOut">
              <a:rPr kumimoji="1" lang="ja-JP" altLang="en-US" smtClean="0"/>
              <a:t>2016/6/17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79492-BB1E-4A98-A975-B0FA440A07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6697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775" y="1071563"/>
            <a:ext cx="6138863" cy="471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026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加藤岳仁</dc:creator>
  <cp:lastModifiedBy>加藤岳仁</cp:lastModifiedBy>
  <cp:revision>1</cp:revision>
  <dcterms:created xsi:type="dcterms:W3CDTF">2016-06-17T02:36:05Z</dcterms:created>
  <dcterms:modified xsi:type="dcterms:W3CDTF">2016-06-17T02:36:50Z</dcterms:modified>
</cp:coreProperties>
</file>